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56" r:id="rId2"/>
    <p:sldId id="260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626" autoAdjust="0"/>
  </p:normalViewPr>
  <p:slideViewPr>
    <p:cSldViewPr>
      <p:cViewPr varScale="1">
        <p:scale>
          <a:sx n="63" d="100"/>
          <a:sy n="63" d="100"/>
        </p:scale>
        <p:origin x="-14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772AEA1-373E-41A8-A521-13D0C2581C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956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A2D766-D83C-4655-A9A9-A4338FA270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164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E4861D-7C12-4A59-AAE4-E2DEF5F59C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190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F5B094-696B-4AF8-BA4F-086E43A9A3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820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5CC30F-002E-4A3F-9F09-4B8A90C809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03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6D08E4-E6BD-456C-BF8B-92FC432CE3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284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473817-0B00-4B6C-BE4C-09BB3A699C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056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F831B7-33B7-4878-8425-68D90AE253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942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70E902-EC34-451C-9E34-0F88FFD000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207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E8B441-C397-45F1-A59E-097583868D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978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536066-CD05-4C3F-93E0-4BF706DC4F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369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10FDE6-63B1-4B8F-B626-8DE0AC9E9E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188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BC0B570-D8F4-4A8A-A4D0-98172E8BCE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686800" cy="1143000"/>
          </a:xfrm>
        </p:spPr>
        <p:txBody>
          <a:bodyPr/>
          <a:lstStyle/>
          <a:p>
            <a:pPr eaLnBrk="1" hangingPunct="1"/>
            <a:r>
              <a:rPr lang="en-US" altLang="en-US" sz="3600" dirty="0" smtClean="0">
                <a:solidFill>
                  <a:schemeClr val="folHlink"/>
                </a:solidFill>
              </a:rPr>
              <a:t>Me llamo________ Clase 801</a:t>
            </a:r>
            <a:br>
              <a:rPr lang="en-US" altLang="en-US" sz="3600" dirty="0" smtClean="0">
                <a:solidFill>
                  <a:schemeClr val="folHlink"/>
                </a:solidFill>
              </a:rPr>
            </a:br>
            <a:r>
              <a:rPr lang="en-US" altLang="en-US" sz="3600" dirty="0" smtClean="0">
                <a:solidFill>
                  <a:schemeClr val="folHlink"/>
                </a:solidFill>
              </a:rPr>
              <a:t>La fecha es el 27 de 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abril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del 2018</a:t>
            </a: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0"/>
            <a:ext cx="8610600" cy="5029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dirty="0" err="1" smtClean="0">
                <a:solidFill>
                  <a:srgbClr val="FF0000"/>
                </a:solidFill>
              </a:rPr>
              <a:t>Proposito</a:t>
            </a:r>
            <a:r>
              <a:rPr lang="en-US" altLang="en-US" dirty="0" smtClean="0">
                <a:solidFill>
                  <a:srgbClr val="FF0000"/>
                </a:solidFill>
              </a:rPr>
              <a:t> 78: </a:t>
            </a:r>
            <a:r>
              <a:rPr lang="en-US" altLang="en-US" dirty="0" smtClean="0"/>
              <a:t>¿</a:t>
            </a:r>
            <a:r>
              <a:rPr lang="en-US" altLang="en-US" dirty="0" err="1" smtClean="0"/>
              <a:t>Cómo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repasamos</a:t>
            </a:r>
            <a:r>
              <a:rPr lang="en-US" altLang="en-US" dirty="0" smtClean="0"/>
              <a:t> para el </a:t>
            </a:r>
            <a:r>
              <a:rPr lang="en-US" altLang="en-US" dirty="0" err="1" smtClean="0"/>
              <a:t>Examen</a:t>
            </a:r>
            <a:r>
              <a:rPr lang="en-US" altLang="en-US" dirty="0" smtClean="0"/>
              <a:t>: </a:t>
            </a:r>
            <a:r>
              <a:rPr lang="en-US" altLang="en-US" dirty="0" err="1" smtClean="0"/>
              <a:t>Capitulo</a:t>
            </a:r>
            <a:r>
              <a:rPr lang="en-US" altLang="en-US" dirty="0" smtClean="0"/>
              <a:t> 8 la </a:t>
            </a:r>
            <a:r>
              <a:rPr lang="en-US" altLang="en-US" dirty="0" err="1" smtClean="0"/>
              <a:t>proxima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semana</a:t>
            </a:r>
            <a:r>
              <a:rPr lang="en-US" altLang="en-US" dirty="0" smtClean="0"/>
              <a:t>?</a:t>
            </a:r>
            <a:endParaRPr lang="en-US" altLang="en-US" dirty="0" smtClean="0">
              <a:solidFill>
                <a:srgbClr val="FF0000"/>
              </a:solidFill>
            </a:endParaRPr>
          </a:p>
          <a:p>
            <a:pPr eaLnBrk="1" hangingPunct="1">
              <a:buFontTx/>
              <a:buNone/>
            </a:pPr>
            <a:r>
              <a:rPr lang="en-US" altLang="en-US" dirty="0" err="1" smtClean="0">
                <a:solidFill>
                  <a:srgbClr val="FF0000"/>
                </a:solidFill>
              </a:rPr>
              <a:t>Actividad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r>
              <a:rPr lang="en-US" altLang="en-US" dirty="0" err="1" smtClean="0">
                <a:solidFill>
                  <a:srgbClr val="FF0000"/>
                </a:solidFill>
              </a:rPr>
              <a:t>Inicial</a:t>
            </a:r>
            <a:r>
              <a:rPr lang="en-US" altLang="en-US" dirty="0" smtClean="0">
                <a:solidFill>
                  <a:srgbClr val="FF0000"/>
                </a:solidFill>
              </a:rPr>
              <a:t>:</a:t>
            </a:r>
          </a:p>
          <a:p>
            <a:pPr eaLnBrk="1" hangingPunct="1">
              <a:buFontTx/>
              <a:buNone/>
            </a:pPr>
            <a:r>
              <a:rPr lang="en-US" altLang="en-US" i="1" dirty="0" err="1" smtClean="0"/>
              <a:t>Escritura</a:t>
            </a:r>
            <a:r>
              <a:rPr lang="en-US" altLang="en-US" i="1" dirty="0" smtClean="0"/>
              <a:t> </a:t>
            </a:r>
            <a:r>
              <a:rPr lang="en-US" altLang="en-US" i="1" dirty="0" err="1" smtClean="0"/>
              <a:t>en</a:t>
            </a:r>
            <a:r>
              <a:rPr lang="en-US" altLang="en-US" i="1" dirty="0" smtClean="0"/>
              <a:t> </a:t>
            </a:r>
            <a:r>
              <a:rPr lang="en-US" altLang="en-US" i="1" dirty="0" err="1" smtClean="0"/>
              <a:t>silencio</a:t>
            </a:r>
            <a:r>
              <a:rPr lang="en-US" altLang="en-US" i="1" dirty="0" smtClean="0"/>
              <a:t>:</a:t>
            </a:r>
          </a:p>
          <a:p>
            <a:pPr eaLnBrk="1" hangingPunct="1">
              <a:buFontTx/>
              <a:buNone/>
            </a:pPr>
            <a:r>
              <a:rPr lang="en-US" altLang="en-US" dirty="0" smtClean="0"/>
              <a:t>	In Spanish, write a paragraph about your favorite musician or musical group, tell why you like their music and what your favorite song by this musician or group is. (5 sentence MINIMUM)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Ejercicios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 err="1" smtClean="0"/>
              <a:t>Copia</a:t>
            </a:r>
            <a:r>
              <a:rPr lang="en-US" altLang="en-US" dirty="0" smtClean="0"/>
              <a:t> y </a:t>
            </a:r>
            <a:r>
              <a:rPr lang="en-US" altLang="en-US" dirty="0" err="1" smtClean="0"/>
              <a:t>completa</a:t>
            </a:r>
            <a:r>
              <a:rPr lang="en-US" altLang="en-US" dirty="0" smtClean="0"/>
              <a:t> </a:t>
            </a:r>
            <a:r>
              <a:rPr lang="en-US" altLang="en-US" u="sng" dirty="0" err="1" smtClean="0"/>
              <a:t>Actividad</a:t>
            </a:r>
            <a:r>
              <a:rPr lang="en-US" altLang="en-US" u="sng" dirty="0" smtClean="0"/>
              <a:t> 2-4</a:t>
            </a:r>
            <a:r>
              <a:rPr lang="en-US" altLang="en-US" dirty="0" smtClean="0"/>
              <a:t> p. 292 </a:t>
            </a:r>
          </a:p>
          <a:p>
            <a:pPr eaLnBrk="1" hangingPunct="1"/>
            <a:r>
              <a:rPr lang="en-US" altLang="en-US" dirty="0" err="1" smtClean="0"/>
              <a:t>Completa</a:t>
            </a:r>
            <a:r>
              <a:rPr lang="en-US" altLang="en-US" dirty="0" smtClean="0"/>
              <a:t> </a:t>
            </a:r>
            <a:r>
              <a:rPr lang="en-US" altLang="en-US" u="sng" dirty="0" err="1" smtClean="0"/>
              <a:t>Actividad</a:t>
            </a:r>
            <a:r>
              <a:rPr lang="en-US" altLang="en-US" u="sng" dirty="0" smtClean="0"/>
              <a:t> 5</a:t>
            </a:r>
            <a:r>
              <a:rPr lang="en-US" altLang="en-US" dirty="0" smtClean="0"/>
              <a:t> p. 293</a:t>
            </a:r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 smtClean="0"/>
          </a:p>
          <a:p>
            <a:pPr eaLnBrk="1" hangingPunct="1"/>
            <a:endParaRPr lang="en-US" altLang="en-US" dirty="0" smtClean="0"/>
          </a:p>
          <a:p>
            <a:pPr eaLnBrk="1" hangingPunct="1"/>
            <a:r>
              <a:rPr lang="en-US" altLang="en-US" dirty="0" err="1" smtClean="0"/>
              <a:t>Copia</a:t>
            </a:r>
            <a:r>
              <a:rPr lang="en-US" altLang="en-US" dirty="0" smtClean="0"/>
              <a:t> y </a:t>
            </a:r>
            <a:r>
              <a:rPr lang="en-US" altLang="en-US" dirty="0" err="1" smtClean="0"/>
              <a:t>completa</a:t>
            </a:r>
            <a:r>
              <a:rPr lang="en-US" altLang="en-US" dirty="0" smtClean="0"/>
              <a:t> </a:t>
            </a:r>
            <a:r>
              <a:rPr lang="en-US" altLang="en-US" u="sng" dirty="0" err="1" smtClean="0"/>
              <a:t>Actividad</a:t>
            </a:r>
            <a:r>
              <a:rPr lang="en-US" altLang="en-US" u="sng" dirty="0" smtClean="0"/>
              <a:t> 6-7</a:t>
            </a:r>
            <a:r>
              <a:rPr lang="en-US" altLang="en-US" dirty="0" smtClean="0"/>
              <a:t> p. </a:t>
            </a:r>
            <a:r>
              <a:rPr lang="en-US" altLang="en-US" dirty="0" smtClean="0"/>
              <a:t>293</a:t>
            </a:r>
          </a:p>
          <a:p>
            <a:pPr eaLnBrk="1" hangingPunct="1"/>
            <a:r>
              <a:rPr lang="en-US" altLang="en-US" dirty="0" smtClean="0"/>
              <a:t>SIGN </a:t>
            </a:r>
            <a:r>
              <a:rPr lang="en-US" altLang="en-US" u="sng" dirty="0" smtClean="0"/>
              <a:t>Quiz ½: </a:t>
            </a:r>
            <a:r>
              <a:rPr lang="en-US" altLang="en-US" u="sng" dirty="0" err="1" smtClean="0"/>
              <a:t>Capitul</a:t>
            </a:r>
            <a:r>
              <a:rPr lang="en-US" altLang="en-US" u="sng" dirty="0" smtClean="0"/>
              <a:t> 8</a:t>
            </a:r>
            <a:r>
              <a:rPr lang="en-US" altLang="en-US" dirty="0" smtClean="0"/>
              <a:t> by MONDAY</a:t>
            </a:r>
            <a:endParaRPr lang="en-US" altLang="en-US" dirty="0" smtClean="0"/>
          </a:p>
          <a:p>
            <a:pPr eaLnBrk="1" hangingPunct="1"/>
            <a:endParaRPr lang="en-US" altLang="en-US" dirty="0" smtClean="0"/>
          </a:p>
          <a:p>
            <a:pPr eaLnBrk="1" hangingPunct="1"/>
            <a:endParaRPr lang="en-US" altLang="en-US" dirty="0" smtClean="0"/>
          </a:p>
        </p:txBody>
      </p:sp>
      <p:sp>
        <p:nvSpPr>
          <p:cNvPr id="5124" name="Rectangle 2"/>
          <p:cNvSpPr txBox="1">
            <a:spLocks noChangeArrowheads="1"/>
          </p:cNvSpPr>
          <p:nvPr/>
        </p:nvSpPr>
        <p:spPr bwMode="auto">
          <a:xfrm>
            <a:off x="685800" y="31242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4400" dirty="0" err="1">
                <a:solidFill>
                  <a:srgbClr val="FF0000"/>
                </a:solidFill>
              </a:rPr>
              <a:t>Tarea</a:t>
            </a:r>
            <a:r>
              <a:rPr lang="en-US" altLang="en-US" sz="4400" dirty="0">
                <a:solidFill>
                  <a:srgbClr val="FF0000"/>
                </a:solidFill>
              </a:rPr>
              <a:t> # </a:t>
            </a:r>
            <a:r>
              <a:rPr lang="en-US" altLang="en-US" sz="4400" dirty="0" smtClean="0">
                <a:solidFill>
                  <a:srgbClr val="FF0000"/>
                </a:solidFill>
              </a:rPr>
              <a:t>78</a:t>
            </a:r>
            <a:endParaRPr lang="en-US" altLang="en-US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1725</TotalTime>
  <Words>61</Words>
  <Application>Microsoft Office PowerPoint</Application>
  <PresentationFormat>On-screen Show (4:3)</PresentationFormat>
  <Paragraphs>14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Me llamo________ Clase 801 La fecha es el 27 de abril del 2018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llamo________ Clase 8im La fecha es el 17 de enero del 2013</dc:title>
  <dc:creator>Helen Zumaeta</dc:creator>
  <cp:lastModifiedBy>Helen Zumaeta</cp:lastModifiedBy>
  <cp:revision>27</cp:revision>
  <dcterms:created xsi:type="dcterms:W3CDTF">2013-01-17T18:21:29Z</dcterms:created>
  <dcterms:modified xsi:type="dcterms:W3CDTF">2018-04-27T16:41:30Z</dcterms:modified>
</cp:coreProperties>
</file>